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’ve Learned about Life from Barefoot Running"/>
          <p:cNvSpPr txBox="1">
            <a:spLocks noGrp="1"/>
          </p:cNvSpPr>
          <p:nvPr>
            <p:ph type="title"/>
          </p:nvPr>
        </p:nvSpPr>
        <p:spPr>
          <a:xfrm>
            <a:off x="1993618" y="594461"/>
            <a:ext cx="6901223" cy="125270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I’ve Learned about Life from Barefoot Running</a:t>
            </a:r>
          </a:p>
        </p:txBody>
      </p:sp>
      <p:grpSp>
        <p:nvGrpSpPr>
          <p:cNvPr id="122" name="2012 Tom King Half Marathon rt (1).jpg"/>
          <p:cNvGrpSpPr/>
          <p:nvPr/>
        </p:nvGrpSpPr>
        <p:grpSpPr>
          <a:xfrm>
            <a:off x="13816837" y="594461"/>
            <a:ext cx="8698519" cy="12527078"/>
            <a:chOff x="0" y="0"/>
            <a:chExt cx="8698518" cy="12527077"/>
          </a:xfrm>
        </p:grpSpPr>
        <p:pic>
          <p:nvPicPr>
            <p:cNvPr id="121" name="2012 Tom King Half Marathon rt (1).jpg" descr="2012 Tom King Half Marathon rt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393700"/>
              <a:ext cx="7733319" cy="115999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2012 Tom King Half Marathon rt (1).jpg" descr="2012 Tom King Half Marathon rt (1)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698519" cy="125270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2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0154.jpg" descr="IMG_0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"/>
          <p:cNvSpPr/>
          <p:nvPr/>
        </p:nvSpPr>
        <p:spPr>
          <a:xfrm>
            <a:off x="14049375" y="2500312"/>
            <a:ext cx="6389262" cy="5310793"/>
          </a:xfrm>
          <a:prstGeom prst="rect">
            <a:avLst/>
          </a:prstGeom>
          <a:solidFill>
            <a:srgbClr val="1D163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1D16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Life is painful"/>
          <p:cNvSpPr txBox="1">
            <a:spLocks noGrp="1"/>
          </p:cNvSpPr>
          <p:nvPr>
            <p:ph type="ctrTitle"/>
          </p:nvPr>
        </p:nvSpPr>
        <p:spPr>
          <a:xfrm>
            <a:off x="15024743" y="3184742"/>
            <a:ext cx="4438525" cy="3941933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Life is painful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5" grpId="2" animBg="1" advAuto="0"/>
      <p:bldP spid="12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ome big things can be done by doing little things consistently"/>
          <p:cNvSpPr txBox="1">
            <a:spLocks noGrp="1"/>
          </p:cNvSpPr>
          <p:nvPr>
            <p:ph type="title"/>
          </p:nvPr>
        </p:nvSpPr>
        <p:spPr>
          <a:xfrm>
            <a:off x="1993900" y="355600"/>
            <a:ext cx="7923553" cy="1231712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Some big things can be done by doing little things consistently</a:t>
            </a:r>
          </a:p>
        </p:txBody>
      </p:sp>
      <p:grpSp>
        <p:nvGrpSpPr>
          <p:cNvPr id="131" name="Tom King 2013 R.jpg"/>
          <p:cNvGrpSpPr/>
          <p:nvPr/>
        </p:nvGrpSpPr>
        <p:grpSpPr>
          <a:xfrm>
            <a:off x="13817600" y="597704"/>
            <a:ext cx="8787328" cy="12660292"/>
            <a:chOff x="0" y="0"/>
            <a:chExt cx="8787327" cy="12660290"/>
          </a:xfrm>
        </p:grpSpPr>
        <p:pic>
          <p:nvPicPr>
            <p:cNvPr id="130" name="Tom King 2013 R.jpg" descr="Tom King 2013 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393700"/>
              <a:ext cx="7822128" cy="117331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Tom King 2013 R.jpg" descr="Tom King 2013 R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787328" cy="126602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3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d books encourage better running"/>
          <p:cNvSpPr txBox="1">
            <a:spLocks noGrp="1"/>
          </p:cNvSpPr>
          <p:nvPr>
            <p:ph type="title"/>
          </p:nvPr>
        </p:nvSpPr>
        <p:spPr>
          <a:xfrm>
            <a:off x="1993900" y="355600"/>
            <a:ext cx="8322439" cy="13004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Good books encourage better running</a:t>
            </a:r>
          </a:p>
        </p:txBody>
      </p:sp>
      <p:pic>
        <p:nvPicPr>
          <p:cNvPr id="134" name="the new aerobics.jpg" descr="the new aerob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678656"/>
            <a:ext cx="3804047" cy="617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The Complete Book of Running.jpg" descr="The Complete Book of Run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174" y="678656"/>
            <a:ext cx="3518298" cy="535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BTR.jpg" descr="B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6858000"/>
            <a:ext cx="3804047" cy="5795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Barefoot.jpg" descr="Bare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1299" y="7219170"/>
            <a:ext cx="3804048" cy="5434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32842" y="3284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153951" pathEditMode="relative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mp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63802" pathEditMode="relative">
                                      <p:cBhvr>
                                        <p:cTn id="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mp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39999" y="3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17188" pathEditMode="relative">
                                      <p:cBhvr>
                                        <p:cTn id="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  <p:bldP spid="134" grpId="3" animBg="1" advAuto="0"/>
      <p:bldP spid="135" grpId="5" animBg="1" advAuto="0"/>
      <p:bldP spid="135" grpId="6" animBg="1" advAuto="0"/>
      <p:bldP spid="136" grpId="7" animBg="1" advAuto="0"/>
      <p:bldP spid="136" grpId="8" animBg="1" advAuto="0"/>
      <p:bldP spid="137" grpId="10" animBg="1" advAuto="0"/>
      <p:bldP spid="137" grpId="1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…"/>
          <p:cNvSpPr txBox="1">
            <a:spLocks noGrp="1"/>
          </p:cNvSpPr>
          <p:nvPr>
            <p:ph type="title"/>
          </p:nvPr>
        </p:nvSpPr>
        <p:spPr>
          <a:xfrm>
            <a:off x="1993900" y="355600"/>
            <a:ext cx="8090459" cy="1300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The</a:t>
            </a:r>
          </a:p>
          <a:p>
            <a: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GOOD BOOK</a:t>
            </a:r>
          </a:p>
          <a:p>
            <a: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encourages</a:t>
            </a:r>
          </a:p>
          <a:p>
            <a: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holy living</a:t>
            </a:r>
          </a:p>
        </p:txBody>
      </p:sp>
      <p:pic>
        <p:nvPicPr>
          <p:cNvPr id="140" name="Bible Worn copy.png" descr="Bible Worn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900" y="4040427"/>
            <a:ext cx="8090459" cy="5635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portant things take a commitment — not a trial"/>
          <p:cNvSpPr txBox="1">
            <a:spLocks noGrp="1"/>
          </p:cNvSpPr>
          <p:nvPr>
            <p:ph type="title"/>
          </p:nvPr>
        </p:nvSpPr>
        <p:spPr>
          <a:xfrm>
            <a:off x="1993900" y="355600"/>
            <a:ext cx="9037978" cy="13004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Important things take a commitment — not a trial</a:t>
            </a:r>
          </a:p>
        </p:txBody>
      </p:sp>
      <p:grpSp>
        <p:nvGrpSpPr>
          <p:cNvPr id="145" name="Franklin Classic 2013 09 02 b.jpg"/>
          <p:cNvGrpSpPr/>
          <p:nvPr/>
        </p:nvGrpSpPr>
        <p:grpSpPr>
          <a:xfrm>
            <a:off x="13816178" y="991575"/>
            <a:ext cx="9037978" cy="11732850"/>
            <a:chOff x="0" y="0"/>
            <a:chExt cx="9037977" cy="11732848"/>
          </a:xfrm>
        </p:grpSpPr>
        <p:pic>
          <p:nvPicPr>
            <p:cNvPr id="144" name="Franklin Classic 2013 09 02 b.jpg" descr="Franklin Classic 2013 09 02 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393700"/>
              <a:ext cx="8072778" cy="108057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Franklin Classic 2013 09 02 b.jpg" descr="Franklin Classic 2013 09 02 b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037978" cy="117328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any people will think you are weird"/>
          <p:cNvSpPr txBox="1">
            <a:spLocks noGrp="1"/>
          </p:cNvSpPr>
          <p:nvPr>
            <p:ph type="title"/>
          </p:nvPr>
        </p:nvSpPr>
        <p:spPr>
          <a:xfrm>
            <a:off x="1993900" y="606728"/>
            <a:ext cx="7585551" cy="1250254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Many people will think you are weird</a:t>
            </a:r>
          </a:p>
        </p:txBody>
      </p:sp>
      <p:grpSp>
        <p:nvGrpSpPr>
          <p:cNvPr id="150" name="IMG_0467.jpg"/>
          <p:cNvGrpSpPr/>
          <p:nvPr/>
        </p:nvGrpSpPr>
        <p:grpSpPr>
          <a:xfrm>
            <a:off x="13817600" y="857857"/>
            <a:ext cx="9270089" cy="12000286"/>
            <a:chOff x="0" y="0"/>
            <a:chExt cx="9270088" cy="12000284"/>
          </a:xfrm>
        </p:grpSpPr>
        <p:pic>
          <p:nvPicPr>
            <p:cNvPr id="149" name="IMG_0467.jpg" descr="IMG_046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393700"/>
              <a:ext cx="8304889" cy="110731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IMG_0467.jpg" descr="IMG_0467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70089" cy="120002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50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t’s…"/>
          <p:cNvSpPr txBox="1">
            <a:spLocks noGrp="1"/>
          </p:cNvSpPr>
          <p:nvPr>
            <p:ph type="title"/>
          </p:nvPr>
        </p:nvSpPr>
        <p:spPr>
          <a:xfrm>
            <a:off x="1993900" y="583924"/>
            <a:ext cx="5113595" cy="125481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It’s</a:t>
            </a:r>
          </a:p>
          <a:p>
            <a:pPr>
              <a:lnSpc>
                <a:spcPct val="20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worth</a:t>
            </a:r>
          </a:p>
          <a:p>
            <a:pPr>
              <a:lnSpc>
                <a:spcPct val="20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it!</a:t>
            </a:r>
          </a:p>
        </p:txBody>
      </p:sp>
      <p:grpSp>
        <p:nvGrpSpPr>
          <p:cNvPr id="155" name="Franklin Classic 2013 09 02 c (1).jpg"/>
          <p:cNvGrpSpPr/>
          <p:nvPr/>
        </p:nvGrpSpPr>
        <p:grpSpPr>
          <a:xfrm>
            <a:off x="13817600" y="1072285"/>
            <a:ext cx="8917383" cy="11571429"/>
            <a:chOff x="0" y="0"/>
            <a:chExt cx="8917382" cy="11571427"/>
          </a:xfrm>
        </p:grpSpPr>
        <p:pic>
          <p:nvPicPr>
            <p:cNvPr id="154" name="Franklin Classic 2013 09 02 c (1).jpg" descr="Franklin Classic 2013 09 02 c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393700"/>
              <a:ext cx="7952183" cy="106443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Franklin Classic 2013 09 02 c (1).jpg" descr="Franklin Classic 2013 09 02 c (1)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917383" cy="115714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at I’ve Learned about Life from Barefoot Running"/>
          <p:cNvSpPr txBox="1">
            <a:spLocks noGrp="1"/>
          </p:cNvSpPr>
          <p:nvPr>
            <p:ph type="title"/>
          </p:nvPr>
        </p:nvSpPr>
        <p:spPr>
          <a:xfrm>
            <a:off x="1993618" y="594461"/>
            <a:ext cx="6901223" cy="1252707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I’ve Learned about Life from Barefoot Running</a:t>
            </a:r>
          </a:p>
        </p:txBody>
      </p:sp>
      <p:grpSp>
        <p:nvGrpSpPr>
          <p:cNvPr id="160" name="2012 Tom King Half Marathon rt (1).jpg"/>
          <p:cNvGrpSpPr/>
          <p:nvPr/>
        </p:nvGrpSpPr>
        <p:grpSpPr>
          <a:xfrm>
            <a:off x="13816837" y="594461"/>
            <a:ext cx="8698519" cy="12527078"/>
            <a:chOff x="0" y="0"/>
            <a:chExt cx="8698518" cy="12527077"/>
          </a:xfrm>
        </p:grpSpPr>
        <p:pic>
          <p:nvPicPr>
            <p:cNvPr id="159" name="2012 Tom King Half Marathon rt (1).jpg" descr="2012 Tom King Half Marathon rt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393700"/>
              <a:ext cx="7733319" cy="115999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2012 Tom King Half Marathon rt (1).jpg" descr="2012 Tom King Half Marathon rt (1)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698519" cy="125270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60" grpId="2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</Words>
  <Application>Microsoft Macintosh PowerPoint</Application>
  <PresentationFormat>Custom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Helvetica</vt:lpstr>
      <vt:lpstr>Helvetica Neue</vt:lpstr>
      <vt:lpstr>Helvetica Neue Light</vt:lpstr>
      <vt:lpstr>Helvetica Neue Medium</vt:lpstr>
      <vt:lpstr>Black</vt:lpstr>
      <vt:lpstr>What I’ve Learned about Life from Barefoot Running</vt:lpstr>
      <vt:lpstr>Life is painful</vt:lpstr>
      <vt:lpstr>Some big things can be done by doing little things consistently</vt:lpstr>
      <vt:lpstr>Good books encourage better running</vt:lpstr>
      <vt:lpstr>The GOOD BOOK encourages holy living</vt:lpstr>
      <vt:lpstr>Important things take a commitment — not a trial</vt:lpstr>
      <vt:lpstr>Many people will think you are weird</vt:lpstr>
      <vt:lpstr>It’s worth it!</vt:lpstr>
      <vt:lpstr>What I’ve Learned about Life from Barefoot Running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I’ve Learned about Life from Barefoot Running</dc:title>
  <cp:lastModifiedBy>Jerrie Barber</cp:lastModifiedBy>
  <cp:revision>10</cp:revision>
  <dcterms:modified xsi:type="dcterms:W3CDTF">2021-04-29T23:05:17Z</dcterms:modified>
</cp:coreProperties>
</file>